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573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9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63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168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491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3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878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85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1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952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3BBE-32B1-4EB9-87F7-AB8FEC9CDEF7}" type="datetimeFigureOut">
              <a:rPr lang="es-PE" smtClean="0"/>
              <a:t>22/08/2022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B67A-BB97-4E7D-8A32-C47DEA38C0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"/>
            <a:ext cx="12191999" cy="68524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7191" y="2690327"/>
            <a:ext cx="4717269" cy="99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PE" sz="4000" kern="100" spc="-150" dirty="0" smtClean="0">
                <a:solidFill>
                  <a:srgbClr val="FF42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“Nombre de ponencia”</a:t>
            </a:r>
            <a:endParaRPr lang="es-PE" sz="4000" kern="100" spc="-150" dirty="0">
              <a:solidFill>
                <a:srgbClr val="FF422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9584" y="5300873"/>
            <a:ext cx="5432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kern="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Nombre y apellido</a:t>
            </a:r>
          </a:p>
          <a:p>
            <a:r>
              <a:rPr lang="es-PE" sz="2500" kern="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del ponente</a:t>
            </a:r>
            <a:endParaRPr lang="es-PE" sz="2500" kern="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7191" y="2096251"/>
            <a:ext cx="5803542" cy="45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PE" sz="1300" kern="100" spc="470" dirty="0" smtClean="0">
                <a:solidFill>
                  <a:srgbClr val="FF4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|Ponencias libres|</a:t>
            </a:r>
            <a:endParaRPr lang="es-PE" sz="1300" kern="100" spc="470" dirty="0">
              <a:solidFill>
                <a:srgbClr val="FF4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9584" y="4878257"/>
            <a:ext cx="5641813" cy="4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PE" sz="1200" b="1" kern="1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s-PE" sz="1200" kern="1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</a:t>
            </a:r>
            <a:r>
              <a:rPr lang="es-PE" sz="1200" b="1" kern="1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054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9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"/>
            <a:ext cx="12191999" cy="68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lucia.villarrubia14@gmail.com</dc:creator>
  <cp:lastModifiedBy>lucia.villarrubia14@gmail.com</cp:lastModifiedBy>
  <cp:revision>3</cp:revision>
  <dcterms:created xsi:type="dcterms:W3CDTF">2021-08-26T22:23:31Z</dcterms:created>
  <dcterms:modified xsi:type="dcterms:W3CDTF">2022-08-22T21:40:15Z</dcterms:modified>
</cp:coreProperties>
</file>